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CDF41-066A-40DD-8E04-FF68F960795F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E9D9D-0E91-4515-A713-1F2648915B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Ohio River Bacteria TMDL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181600"/>
            <a:ext cx="4191000" cy="1371600"/>
          </a:xfrm>
        </p:spPr>
        <p:txBody>
          <a:bodyPr>
            <a:normAutofit/>
          </a:bodyPr>
          <a:lstStyle/>
          <a:p>
            <a:pPr algn="r"/>
            <a:r>
              <a:rPr lang="en-US" sz="2000" dirty="0" smtClean="0"/>
              <a:t>214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Technical Committee Meeting</a:t>
            </a:r>
          </a:p>
          <a:p>
            <a:pPr algn="r"/>
            <a:r>
              <a:rPr lang="en-US" sz="2000" dirty="0" smtClean="0"/>
              <a:t>June 6-7, 2017</a:t>
            </a:r>
          </a:p>
          <a:p>
            <a:pPr algn="r"/>
            <a:r>
              <a:rPr lang="en-US" sz="2000" dirty="0" smtClean="0"/>
              <a:t>West Baden Springs, IN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Tentative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Region 5 released for internal and state review a draft report on April 17.</a:t>
            </a:r>
          </a:p>
          <a:p>
            <a:r>
              <a:rPr lang="en-US" dirty="0" smtClean="0"/>
              <a:t>Comments taken until May 19.</a:t>
            </a:r>
          </a:p>
          <a:p>
            <a:r>
              <a:rPr lang="en-US" dirty="0" smtClean="0"/>
              <a:t>Received comments from Region </a:t>
            </a:r>
            <a:r>
              <a:rPr lang="en-US" dirty="0" smtClean="0"/>
              <a:t>3 (PA &amp; WV included), </a:t>
            </a:r>
            <a:r>
              <a:rPr lang="en-US" dirty="0" smtClean="0"/>
              <a:t>IL, IN, KY, and OH.  </a:t>
            </a:r>
            <a:endParaRPr lang="en-US" dirty="0" smtClean="0"/>
          </a:p>
          <a:p>
            <a:r>
              <a:rPr lang="en-US" dirty="0" smtClean="0"/>
              <a:t>July, 2017 – Public Notice draft TMDL report.</a:t>
            </a:r>
          </a:p>
          <a:p>
            <a:r>
              <a:rPr lang="en-US" dirty="0" smtClean="0"/>
              <a:t>August – Complete public comment period.</a:t>
            </a:r>
          </a:p>
          <a:p>
            <a:r>
              <a:rPr lang="en-US" dirty="0" smtClean="0"/>
              <a:t>September – Revise Final TMDL.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Received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dirty="0" err="1" smtClean="0"/>
              <a:t>Wasteload</a:t>
            </a:r>
            <a:r>
              <a:rPr lang="en-US" dirty="0" smtClean="0"/>
              <a:t> allocations for MS4s &amp; CSOs handled through existing permits &amp; LTCPs.</a:t>
            </a:r>
          </a:p>
          <a:p>
            <a:r>
              <a:rPr lang="en-US" dirty="0" smtClean="0"/>
              <a:t>Would TMDL affect future revisions to states’ water quality standards?</a:t>
            </a:r>
          </a:p>
          <a:p>
            <a:r>
              <a:rPr lang="en-US" dirty="0" smtClean="0"/>
              <a:t>TMDL report references impaired </a:t>
            </a:r>
            <a:r>
              <a:rPr lang="en-US" dirty="0" err="1" smtClean="0"/>
              <a:t>tribs</a:t>
            </a:r>
            <a:r>
              <a:rPr lang="en-US" dirty="0" smtClean="0"/>
              <a:t> that are not on states’ 303(d) lists.</a:t>
            </a:r>
          </a:p>
          <a:p>
            <a:r>
              <a:rPr lang="en-US" dirty="0" smtClean="0"/>
              <a:t>CAFOs currently assigned zero </a:t>
            </a:r>
            <a:r>
              <a:rPr lang="en-US" dirty="0" err="1" smtClean="0"/>
              <a:t>wasteload</a:t>
            </a:r>
            <a:r>
              <a:rPr lang="en-US" dirty="0" smtClean="0"/>
              <a:t> allocation, but need some allocation.</a:t>
            </a:r>
          </a:p>
          <a:p>
            <a:r>
              <a:rPr lang="en-US" dirty="0" smtClean="0"/>
              <a:t>Only </a:t>
            </a:r>
            <a:r>
              <a:rPr lang="en-US" dirty="0" err="1" smtClean="0"/>
              <a:t>tribs</a:t>
            </a:r>
            <a:r>
              <a:rPr lang="en-US" dirty="0" smtClean="0"/>
              <a:t> have reduction percentages.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144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Ohio River Bacteria TMDL Update</vt:lpstr>
      <vt:lpstr>Tentative Schedule</vt:lpstr>
      <vt:lpstr>Comments Received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Ohio River Bacteria TMDL Update</dc:title>
  <dc:creator>Jason Heath</dc:creator>
  <cp:lastModifiedBy>Jason Heath</cp:lastModifiedBy>
  <cp:revision>10</cp:revision>
  <dcterms:created xsi:type="dcterms:W3CDTF">2017-06-02T16:57:45Z</dcterms:created>
  <dcterms:modified xsi:type="dcterms:W3CDTF">2017-06-05T14:41:09Z</dcterms:modified>
</cp:coreProperties>
</file>